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6865938" cy="9998075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Futura XBlk BT" panose="020B0903020204020204" pitchFamily="3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E009E"/>
    <a:srgbClr val="00779F"/>
    <a:srgbClr val="769E00"/>
    <a:srgbClr val="E3BB45"/>
    <a:srgbClr val="9E0000"/>
    <a:srgbClr val="D980D9"/>
    <a:srgbClr val="80C2D9"/>
    <a:srgbClr val="C2D980"/>
    <a:srgbClr val="FFE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50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9E765BE9-1917-41E2-BED1-CE92A7D0F8D3}" type="datetimeFigureOut">
              <a:rPr lang="en-GB" smtClean="0"/>
              <a:pPr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8282B39A-96C5-44E5-9E07-FA5B17A923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745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1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2AA3CE5F-E1CA-40F4-8471-5D8D786D9F86}" type="datetimeFigureOut">
              <a:rPr lang="en-GB" smtClean="0"/>
              <a:pPr/>
              <a:t>11/11/2019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19D8F5B2-0D21-4EC4-BB4B-2F45596E00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05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9300"/>
            <a:ext cx="6665912" cy="3749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8F5B2-0D21-4EC4-BB4B-2F45596E009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56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62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3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8198" y="-13648"/>
            <a:ext cx="1500752" cy="1500752"/>
            <a:chOff x="0" y="0"/>
            <a:chExt cx="1500752" cy="1500752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10695802" y="-13648"/>
            <a:ext cx="1500752" cy="1500752"/>
            <a:chOff x="0" y="0"/>
            <a:chExt cx="1500752" cy="1500752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10695797" y="5370896"/>
            <a:ext cx="1500752" cy="1500752"/>
            <a:chOff x="0" y="0"/>
            <a:chExt cx="1500752" cy="1500752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-18194" y="5370896"/>
            <a:ext cx="1500752" cy="1500752"/>
            <a:chOff x="0" y="0"/>
            <a:chExt cx="1500752" cy="1500752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348352" cy="13483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2400" y="152400"/>
              <a:ext cx="1348352" cy="134835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620709" y="660344"/>
            <a:ext cx="89469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  <a:t>16:9</a:t>
            </a:r>
            <a:br>
              <a:rPr lang="en-GB" sz="12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</a:br>
            <a:r>
              <a:rPr lang="en-GB" sz="12000" dirty="0">
                <a:solidFill>
                  <a:prstClr val="white">
                    <a:lumMod val="50000"/>
                  </a:prstClr>
                </a:solidFill>
                <a:latin typeface="Futura XBlk BT" pitchFamily="34" charset="0"/>
              </a:rPr>
              <a:t>LINE-UP SLIDE</a:t>
            </a:r>
            <a:endParaRPr lang="en-GB" sz="24000" dirty="0">
              <a:solidFill>
                <a:prstClr val="white">
                  <a:lumMod val="50000"/>
                </a:prstClr>
              </a:solidFill>
              <a:latin typeface="Futura XBlk B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703" y="91440"/>
            <a:ext cx="12021861" cy="6675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094175" y="335224"/>
            <a:ext cx="458" cy="613764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" y="3429000"/>
            <a:ext cx="1101344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jg-032316-sfx-game-show-ding">
            <a:hlinkClick r:id="" action="ppaction://media"/>
            <a:extLst>
              <a:ext uri="{FF2B5EF4-FFF2-40B4-BE49-F238E27FC236}">
                <a16:creationId xmlns:a16="http://schemas.microsoft.com/office/drawing/2014/main" id="{16B37CA6-CAFA-490D-B9C8-74C6CBCBAE9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55978" y="-980592"/>
            <a:ext cx="609600" cy="609600"/>
          </a:xfrm>
          <a:prstGeom prst="rect">
            <a:avLst/>
          </a:prstGeom>
        </p:spPr>
      </p:pic>
      <p:pic>
        <p:nvPicPr>
          <p:cNvPr id="20" name="Picture 19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38BEE73-F920-4009-9DA9-65CA94CBA2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31" y="213587"/>
            <a:ext cx="1734705" cy="961845"/>
          </a:xfrm>
          <a:prstGeom prst="rect">
            <a:avLst/>
          </a:prstGeom>
        </p:spPr>
      </p:pic>
      <p:pic>
        <p:nvPicPr>
          <p:cNvPr id="21" name="Picture 20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0A05A974-6F2A-41D6-BFBB-FA0A9295AA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28" y="213274"/>
            <a:ext cx="1734705" cy="961845"/>
          </a:xfrm>
          <a:prstGeom prst="rect">
            <a:avLst/>
          </a:prstGeom>
        </p:spPr>
      </p:pic>
      <p:pic>
        <p:nvPicPr>
          <p:cNvPr id="22" name="Picture 21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DE4D8DE1-A258-4D0A-BBD4-FDA51B18B93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18" y="5682188"/>
            <a:ext cx="1734705" cy="961845"/>
          </a:xfrm>
          <a:prstGeom prst="rect">
            <a:avLst/>
          </a:prstGeom>
        </p:spPr>
      </p:pic>
      <p:pic>
        <p:nvPicPr>
          <p:cNvPr id="23" name="Picture 22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B4E2A7D0-75FB-484D-9A11-1130ECFE0E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32" y="5682189"/>
            <a:ext cx="1734705" cy="96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8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</TotalTime>
  <Words>5</Words>
  <Application>Microsoft Office PowerPoint</Application>
  <PresentationFormat>Widescreen</PresentationFormat>
  <Paragraphs>2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Futura XBlk BT</vt:lpstr>
      <vt:lpstr>1_Office Theme</vt:lpstr>
      <vt:lpstr>PowerPoint Presentation</vt:lpstr>
    </vt:vector>
  </TitlesOfParts>
  <Company>Novamedia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Henson</dc:creator>
  <cp:lastModifiedBy>David Henson</cp:lastModifiedBy>
  <cp:revision>535</cp:revision>
  <cp:lastPrinted>2015-11-24T10:10:28Z</cp:lastPrinted>
  <dcterms:created xsi:type="dcterms:W3CDTF">2013-11-19T14:15:33Z</dcterms:created>
  <dcterms:modified xsi:type="dcterms:W3CDTF">2019-11-11T10:09:14Z</dcterms:modified>
</cp:coreProperties>
</file>