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6865938" cy="9998075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Futura XBlk BT" panose="020B0903020204020204" pitchFamily="3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E009E"/>
    <a:srgbClr val="00779F"/>
    <a:srgbClr val="769E00"/>
    <a:srgbClr val="E3BB45"/>
    <a:srgbClr val="9E0000"/>
    <a:srgbClr val="D980D9"/>
    <a:srgbClr val="80C2D9"/>
    <a:srgbClr val="C2D980"/>
    <a:srgbClr val="FFE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 autoAdjust="0"/>
    <p:restoredTop sz="94641" autoAdjust="0"/>
  </p:normalViewPr>
  <p:slideViewPr>
    <p:cSldViewPr snapToGrid="0">
      <p:cViewPr varScale="1">
        <p:scale>
          <a:sx n="104" d="100"/>
          <a:sy n="104" d="100"/>
        </p:scale>
        <p:origin x="81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9E765BE9-1917-41E2-BED1-CE92A7D0F8D3}" type="datetimeFigureOut">
              <a:rPr lang="en-GB" smtClean="0"/>
              <a:pPr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8282B39A-96C5-44E5-9E07-FA5B17A923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745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2AA3CE5F-E1CA-40F4-8471-5D8D786D9F86}" type="datetimeFigureOut">
              <a:rPr lang="en-GB" smtClean="0"/>
              <a:pPr/>
              <a:t>11/11/2019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19D8F5B2-0D21-4EC4-BB4B-2F45596E00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05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3450" y="749300"/>
            <a:ext cx="4999038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8F5B2-0D21-4EC4-BB4B-2F45596E009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56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62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53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649" y="-12032"/>
            <a:ext cx="1125564" cy="1125564"/>
            <a:chOff x="0" y="0"/>
            <a:chExt cx="1500752" cy="1500752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8021852" y="-12032"/>
            <a:ext cx="1125564" cy="1125564"/>
            <a:chOff x="0" y="0"/>
            <a:chExt cx="1500752" cy="1500752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8030037" y="5736254"/>
            <a:ext cx="1125564" cy="1125564"/>
            <a:chOff x="0" y="0"/>
            <a:chExt cx="1500752" cy="1500752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6200000">
            <a:off x="-13646" y="5736255"/>
            <a:ext cx="1125564" cy="1125564"/>
            <a:chOff x="0" y="0"/>
            <a:chExt cx="1500752" cy="1500752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15534" y="1322290"/>
            <a:ext cx="67101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0" dirty="0">
                <a:solidFill>
                  <a:prstClr val="white">
                    <a:lumMod val="50000"/>
                  </a:prstClr>
                </a:solidFill>
                <a:latin typeface="Futura XBlk BT" pitchFamily="34" charset="0"/>
              </a:rPr>
              <a:t>4:3</a:t>
            </a:r>
            <a:br>
              <a:rPr lang="en-GB" sz="9000" dirty="0">
                <a:solidFill>
                  <a:prstClr val="white">
                    <a:lumMod val="50000"/>
                  </a:prstClr>
                </a:solidFill>
                <a:latin typeface="Futura XBlk BT" pitchFamily="34" charset="0"/>
              </a:rPr>
            </a:br>
            <a:r>
              <a:rPr lang="en-GB" sz="9000" dirty="0">
                <a:solidFill>
                  <a:prstClr val="white">
                    <a:lumMod val="50000"/>
                  </a:prstClr>
                </a:solidFill>
                <a:latin typeface="Futura XBlk BT" pitchFamily="34" charset="0"/>
              </a:rPr>
              <a:t>LINE-UP SLIDE</a:t>
            </a:r>
            <a:endParaRPr lang="en-GB" sz="17999" dirty="0">
              <a:solidFill>
                <a:prstClr val="white">
                  <a:lumMod val="50000"/>
                </a:prstClr>
              </a:solidFill>
              <a:latin typeface="Futura XBlk B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504" y="48126"/>
            <a:ext cx="9054950" cy="67475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0975" y="399354"/>
            <a:ext cx="0" cy="601748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3243" y="3428206"/>
            <a:ext cx="818147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jg-032316-sfx-game-show-ding">
            <a:hlinkClick r:id="" action="ppaction://media"/>
            <a:extLst>
              <a:ext uri="{FF2B5EF4-FFF2-40B4-BE49-F238E27FC236}">
                <a16:creationId xmlns:a16="http://schemas.microsoft.com/office/drawing/2014/main" id="{E597CC7A-554D-4870-8545-35A19F396A7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55978" y="-980592"/>
            <a:ext cx="609600" cy="609600"/>
          </a:xfrm>
          <a:prstGeom prst="rect">
            <a:avLst/>
          </a:prstGeom>
        </p:spPr>
      </p:pic>
      <p:pic>
        <p:nvPicPr>
          <p:cNvPr id="21" name="Picture 20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1D054960-D5F4-4B88-9C10-3232039CBB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9" y="175136"/>
            <a:ext cx="1734705" cy="961845"/>
          </a:xfrm>
          <a:prstGeom prst="rect">
            <a:avLst/>
          </a:prstGeom>
        </p:spPr>
      </p:pic>
      <p:pic>
        <p:nvPicPr>
          <p:cNvPr id="22" name="Picture 21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D0497C9D-BB89-43DB-BC57-49DA40E56D1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040" y="174992"/>
            <a:ext cx="1734705" cy="961845"/>
          </a:xfrm>
          <a:prstGeom prst="rect">
            <a:avLst/>
          </a:prstGeom>
        </p:spPr>
      </p:pic>
      <p:pic>
        <p:nvPicPr>
          <p:cNvPr id="23" name="Picture 22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5AD979CF-2133-429C-89CA-EE67366B15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22" y="5713303"/>
            <a:ext cx="1734705" cy="961845"/>
          </a:xfrm>
          <a:prstGeom prst="rect">
            <a:avLst/>
          </a:prstGeom>
        </p:spPr>
      </p:pic>
      <p:pic>
        <p:nvPicPr>
          <p:cNvPr id="24" name="Picture 2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57F85B6B-FBB5-46F7-9CAF-D3C4F74FB1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564" y="5713267"/>
            <a:ext cx="1734705" cy="96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68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</TotalTime>
  <Words>5</Words>
  <Application>Microsoft Office PowerPoint</Application>
  <PresentationFormat>On-screen Show (4:3)</PresentationFormat>
  <Paragraphs>2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Futura XBlk BT</vt:lpstr>
      <vt:lpstr>1_Office Theme</vt:lpstr>
      <vt:lpstr>PowerPoint Presentation</vt:lpstr>
    </vt:vector>
  </TitlesOfParts>
  <Company>Novamedia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Henson</dc:creator>
  <cp:lastModifiedBy>David Henson</cp:lastModifiedBy>
  <cp:revision>536</cp:revision>
  <cp:lastPrinted>2015-11-24T10:10:28Z</cp:lastPrinted>
  <dcterms:created xsi:type="dcterms:W3CDTF">2013-11-19T14:15:33Z</dcterms:created>
  <dcterms:modified xsi:type="dcterms:W3CDTF">2019-11-11T10:10:29Z</dcterms:modified>
</cp:coreProperties>
</file>