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60" r:id="rId1"/>
  </p:sldMasterIdLst>
  <p:notesMasterIdLst>
    <p:notesMasterId r:id="rId9"/>
  </p:notesMasterIdLst>
  <p:handoutMasterIdLst>
    <p:handoutMasterId r:id="rId10"/>
  </p:handoutMasterIdLst>
  <p:sldIdLst>
    <p:sldId id="345" r:id="rId2"/>
    <p:sldId id="346" r:id="rId3"/>
    <p:sldId id="348" r:id="rId4"/>
    <p:sldId id="349" r:id="rId5"/>
    <p:sldId id="352" r:id="rId6"/>
    <p:sldId id="350" r:id="rId7"/>
    <p:sldId id="351" r:id="rId8"/>
  </p:sldIdLst>
  <p:sldSz cx="12192000" cy="6858000"/>
  <p:notesSz cx="6865938" cy="9998075"/>
  <p:embeddedFontLst>
    <p:embeddedFont>
      <p:font typeface="Baloo Thambi 2" panose="03080502040302020200" pitchFamily="66" charset="0"/>
      <p:regular r:id="rId11"/>
      <p:bold r:id="rId12"/>
    </p:embeddedFont>
    <p:embeddedFont>
      <p:font typeface="Calibri" panose="020F0502020204030204" pitchFamily="34" charset="0"/>
      <p:regular r:id="rId13"/>
      <p:bold r:id="rId14"/>
      <p:italic r:id="rId15"/>
      <p:boldItalic r:id="rId16"/>
    </p:embeddedFont>
    <p:embeddedFont>
      <p:font typeface="Rockwell" panose="02060603020205020403" pitchFamily="18"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2A5B"/>
    <a:srgbClr val="0D3A7D"/>
    <a:srgbClr val="2D4E9B"/>
    <a:srgbClr val="622509"/>
    <a:srgbClr val="49464C"/>
    <a:srgbClr val="333C41"/>
    <a:srgbClr val="860030"/>
    <a:srgbClr val="C00045"/>
    <a:srgbClr val="1D71E8"/>
    <a:srgbClr val="20F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8" autoAdjust="0"/>
    <p:restoredTop sz="86552" autoAdjust="0"/>
  </p:normalViewPr>
  <p:slideViewPr>
    <p:cSldViewPr snapToGrid="0">
      <p:cViewPr varScale="1">
        <p:scale>
          <a:sx n="95" d="100"/>
          <a:sy n="95" d="100"/>
        </p:scale>
        <p:origin x="1200" y="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90" d="100"/>
          <a:sy n="90" d="100"/>
        </p:scale>
        <p:origin x="273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5240" cy="499904"/>
          </a:xfrm>
          <a:prstGeom prst="rect">
            <a:avLst/>
          </a:prstGeom>
        </p:spPr>
        <p:txBody>
          <a:bodyPr vert="horz" lIns="96359" tIns="48180" rIns="96359" bIns="48180" rtlCol="0"/>
          <a:lstStyle>
            <a:lvl1pPr algn="l">
              <a:defRPr sz="1300"/>
            </a:lvl1pPr>
          </a:lstStyle>
          <a:p>
            <a:endParaRPr lang="en-GB"/>
          </a:p>
        </p:txBody>
      </p:sp>
      <p:sp>
        <p:nvSpPr>
          <p:cNvPr id="3" name="Date Placeholder 2"/>
          <p:cNvSpPr>
            <a:spLocks noGrp="1"/>
          </p:cNvSpPr>
          <p:nvPr>
            <p:ph type="dt" sz="quarter" idx="1"/>
          </p:nvPr>
        </p:nvSpPr>
        <p:spPr>
          <a:xfrm>
            <a:off x="3889109" y="1"/>
            <a:ext cx="2975240" cy="499904"/>
          </a:xfrm>
          <a:prstGeom prst="rect">
            <a:avLst/>
          </a:prstGeom>
        </p:spPr>
        <p:txBody>
          <a:bodyPr vert="horz" lIns="96359" tIns="48180" rIns="96359" bIns="48180" rtlCol="0"/>
          <a:lstStyle>
            <a:lvl1pPr algn="r">
              <a:defRPr sz="1300"/>
            </a:lvl1pPr>
          </a:lstStyle>
          <a:p>
            <a:fld id="{9E765BE9-1917-41E2-BED1-CE92A7D0F8D3}" type="datetimeFigureOut">
              <a:rPr lang="en-GB" smtClean="0"/>
              <a:pPr/>
              <a:t>02/03/2023</a:t>
            </a:fld>
            <a:endParaRPr lang="en-GB"/>
          </a:p>
        </p:txBody>
      </p:sp>
      <p:sp>
        <p:nvSpPr>
          <p:cNvPr id="4" name="Footer Placeholder 3"/>
          <p:cNvSpPr>
            <a:spLocks noGrp="1"/>
          </p:cNvSpPr>
          <p:nvPr>
            <p:ph type="ftr" sz="quarter" idx="2"/>
          </p:nvPr>
        </p:nvSpPr>
        <p:spPr>
          <a:xfrm>
            <a:off x="0" y="9496436"/>
            <a:ext cx="2975240" cy="499904"/>
          </a:xfrm>
          <a:prstGeom prst="rect">
            <a:avLst/>
          </a:prstGeom>
        </p:spPr>
        <p:txBody>
          <a:bodyPr vert="horz" lIns="96359" tIns="48180" rIns="96359" bIns="48180" rtlCol="0" anchor="b"/>
          <a:lstStyle>
            <a:lvl1pPr algn="l">
              <a:defRPr sz="1300"/>
            </a:lvl1pPr>
          </a:lstStyle>
          <a:p>
            <a:endParaRPr lang="en-GB"/>
          </a:p>
        </p:txBody>
      </p:sp>
      <p:sp>
        <p:nvSpPr>
          <p:cNvPr id="5" name="Slide Number Placeholder 4"/>
          <p:cNvSpPr>
            <a:spLocks noGrp="1"/>
          </p:cNvSpPr>
          <p:nvPr>
            <p:ph type="sldNum" sz="quarter" idx="3"/>
          </p:nvPr>
        </p:nvSpPr>
        <p:spPr>
          <a:xfrm>
            <a:off x="3889109" y="9496436"/>
            <a:ext cx="2975240" cy="499904"/>
          </a:xfrm>
          <a:prstGeom prst="rect">
            <a:avLst/>
          </a:prstGeom>
        </p:spPr>
        <p:txBody>
          <a:bodyPr vert="horz" lIns="96359" tIns="48180" rIns="96359" bIns="48180" rtlCol="0" anchor="b"/>
          <a:lstStyle>
            <a:lvl1pPr algn="r">
              <a:defRPr sz="1300"/>
            </a:lvl1pPr>
          </a:lstStyle>
          <a:p>
            <a:fld id="{8282B39A-96C5-44E5-9E07-FA5B17A923A1}" type="slidenum">
              <a:rPr lang="en-GB" smtClean="0"/>
              <a:pPr/>
              <a:t>‹#›</a:t>
            </a:fld>
            <a:endParaRPr lang="en-GB"/>
          </a:p>
        </p:txBody>
      </p:sp>
    </p:spTree>
    <p:extLst>
      <p:ext uri="{BB962C8B-B14F-4D97-AF65-F5344CB8AC3E}">
        <p14:creationId xmlns:p14="http://schemas.microsoft.com/office/powerpoint/2010/main" val="1436745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5240" cy="499904"/>
          </a:xfrm>
          <a:prstGeom prst="rect">
            <a:avLst/>
          </a:prstGeom>
        </p:spPr>
        <p:txBody>
          <a:bodyPr vert="horz" lIns="96359" tIns="48180" rIns="96359" bIns="48180" rtlCol="0"/>
          <a:lstStyle>
            <a:lvl1pPr algn="l">
              <a:defRPr sz="1300"/>
            </a:lvl1pPr>
          </a:lstStyle>
          <a:p>
            <a:endParaRPr lang="en-GB"/>
          </a:p>
        </p:txBody>
      </p:sp>
      <p:sp>
        <p:nvSpPr>
          <p:cNvPr id="3" name="Date Placeholder 2"/>
          <p:cNvSpPr>
            <a:spLocks noGrp="1"/>
          </p:cNvSpPr>
          <p:nvPr>
            <p:ph type="dt" idx="1"/>
          </p:nvPr>
        </p:nvSpPr>
        <p:spPr>
          <a:xfrm>
            <a:off x="3889109" y="1"/>
            <a:ext cx="2975240" cy="499904"/>
          </a:xfrm>
          <a:prstGeom prst="rect">
            <a:avLst/>
          </a:prstGeom>
        </p:spPr>
        <p:txBody>
          <a:bodyPr vert="horz" lIns="96359" tIns="48180" rIns="96359" bIns="48180" rtlCol="0"/>
          <a:lstStyle>
            <a:lvl1pPr algn="r">
              <a:defRPr sz="1300"/>
            </a:lvl1pPr>
          </a:lstStyle>
          <a:p>
            <a:fld id="{2AA3CE5F-E1CA-40F4-8471-5D8D786D9F86}" type="datetimeFigureOut">
              <a:rPr lang="en-GB" smtClean="0"/>
              <a:pPr/>
              <a:t>02/03/2023</a:t>
            </a:fld>
            <a:endParaRPr lang="en-GB"/>
          </a:p>
        </p:txBody>
      </p:sp>
      <p:sp>
        <p:nvSpPr>
          <p:cNvPr id="4" name="Slide Image Placeholder 3"/>
          <p:cNvSpPr>
            <a:spLocks noGrp="1" noRot="1" noChangeAspect="1"/>
          </p:cNvSpPr>
          <p:nvPr>
            <p:ph type="sldImg" idx="2"/>
          </p:nvPr>
        </p:nvSpPr>
        <p:spPr>
          <a:xfrm>
            <a:off x="100013" y="749300"/>
            <a:ext cx="6665912" cy="3749675"/>
          </a:xfrm>
          <a:prstGeom prst="rect">
            <a:avLst/>
          </a:prstGeom>
          <a:noFill/>
          <a:ln w="12700">
            <a:solidFill>
              <a:prstClr val="black"/>
            </a:solidFill>
          </a:ln>
        </p:spPr>
        <p:txBody>
          <a:bodyPr vert="horz" lIns="96359" tIns="48180" rIns="96359" bIns="48180" rtlCol="0" anchor="ctr"/>
          <a:lstStyle/>
          <a:p>
            <a:endParaRPr lang="en-GB"/>
          </a:p>
        </p:txBody>
      </p:sp>
      <p:sp>
        <p:nvSpPr>
          <p:cNvPr id="5" name="Notes Placeholder 4"/>
          <p:cNvSpPr>
            <a:spLocks noGrp="1"/>
          </p:cNvSpPr>
          <p:nvPr>
            <p:ph type="body" sz="quarter" idx="3"/>
          </p:nvPr>
        </p:nvSpPr>
        <p:spPr>
          <a:xfrm>
            <a:off x="686594" y="4749086"/>
            <a:ext cx="5492750" cy="4499134"/>
          </a:xfrm>
          <a:prstGeom prst="rect">
            <a:avLst/>
          </a:prstGeom>
        </p:spPr>
        <p:txBody>
          <a:bodyPr vert="horz" lIns="96359" tIns="48180" rIns="96359" bIns="481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96436"/>
            <a:ext cx="2975240" cy="499904"/>
          </a:xfrm>
          <a:prstGeom prst="rect">
            <a:avLst/>
          </a:prstGeom>
        </p:spPr>
        <p:txBody>
          <a:bodyPr vert="horz" lIns="96359" tIns="48180" rIns="96359" bIns="48180" rtlCol="0" anchor="b"/>
          <a:lstStyle>
            <a:lvl1pPr algn="l">
              <a:defRPr sz="1300"/>
            </a:lvl1pPr>
          </a:lstStyle>
          <a:p>
            <a:endParaRPr lang="en-GB"/>
          </a:p>
        </p:txBody>
      </p:sp>
      <p:sp>
        <p:nvSpPr>
          <p:cNvPr id="7" name="Slide Number Placeholder 6"/>
          <p:cNvSpPr>
            <a:spLocks noGrp="1"/>
          </p:cNvSpPr>
          <p:nvPr>
            <p:ph type="sldNum" sz="quarter" idx="5"/>
          </p:nvPr>
        </p:nvSpPr>
        <p:spPr>
          <a:xfrm>
            <a:off x="3889109" y="9496436"/>
            <a:ext cx="2975240" cy="499904"/>
          </a:xfrm>
          <a:prstGeom prst="rect">
            <a:avLst/>
          </a:prstGeom>
        </p:spPr>
        <p:txBody>
          <a:bodyPr vert="horz" lIns="96359" tIns="48180" rIns="96359" bIns="48180" rtlCol="0" anchor="b"/>
          <a:lstStyle>
            <a:lvl1pPr algn="r">
              <a:defRPr sz="1300"/>
            </a:lvl1pPr>
          </a:lstStyle>
          <a:p>
            <a:fld id="{19D8F5B2-0D21-4EC4-BB4B-2F45596E0091}" type="slidenum">
              <a:rPr lang="en-GB" smtClean="0"/>
              <a:pPr/>
              <a:t>‹#›</a:t>
            </a:fld>
            <a:endParaRPr lang="en-GB"/>
          </a:p>
        </p:txBody>
      </p:sp>
    </p:spTree>
    <p:extLst>
      <p:ext uri="{BB962C8B-B14F-4D97-AF65-F5344CB8AC3E}">
        <p14:creationId xmlns:p14="http://schemas.microsoft.com/office/powerpoint/2010/main" val="2654050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Thanks for downloading the PowerPoint template. The first things you’ll need to do are to set up your colour palette,</a:t>
            </a:r>
            <a:r>
              <a:rPr lang="en-GB" sz="1200" kern="1200" baseline="0" dirty="0">
                <a:solidFill>
                  <a:schemeClr val="tx1"/>
                </a:solidFill>
                <a:effectLst/>
                <a:latin typeface="+mn-lt"/>
                <a:ea typeface="+mn-ea"/>
                <a:cs typeface="+mn-cs"/>
              </a:rPr>
              <a:t> decide </a:t>
            </a:r>
            <a:r>
              <a:rPr lang="en-GB" sz="1200" kern="1200" dirty="0">
                <a:solidFill>
                  <a:schemeClr val="tx1"/>
                </a:solidFill>
                <a:effectLst/>
                <a:latin typeface="+mn-lt"/>
                <a:ea typeface="+mn-ea"/>
                <a:cs typeface="+mn-cs"/>
              </a:rPr>
              <a:t>what fonts you are going to use and also set up your slide background as described in chapter one.</a:t>
            </a:r>
            <a:endParaRPr lang="en-GB" dirty="0"/>
          </a:p>
        </p:txBody>
      </p:sp>
      <p:sp>
        <p:nvSpPr>
          <p:cNvPr id="4" name="Slide Number Placeholder 3"/>
          <p:cNvSpPr>
            <a:spLocks noGrp="1"/>
          </p:cNvSpPr>
          <p:nvPr>
            <p:ph type="sldNum" sz="quarter" idx="10"/>
          </p:nvPr>
        </p:nvSpPr>
        <p:spPr/>
        <p:txBody>
          <a:bodyPr/>
          <a:lstStyle/>
          <a:p>
            <a:fld id="{19D8F5B2-0D21-4EC4-BB4B-2F45596E0091}" type="slidenum">
              <a:rPr lang="en-GB" smtClean="0"/>
              <a:pPr/>
              <a:t>1</a:t>
            </a:fld>
            <a:endParaRPr lang="en-GB"/>
          </a:p>
        </p:txBody>
      </p:sp>
    </p:spTree>
    <p:extLst>
      <p:ext uri="{BB962C8B-B14F-4D97-AF65-F5344CB8AC3E}">
        <p14:creationId xmlns:p14="http://schemas.microsoft.com/office/powerpoint/2010/main" val="4156071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Make sure you apply the fonts and the background across the rest of the template.</a:t>
            </a:r>
          </a:p>
        </p:txBody>
      </p:sp>
      <p:sp>
        <p:nvSpPr>
          <p:cNvPr id="4" name="Slide Number Placeholder 3"/>
          <p:cNvSpPr>
            <a:spLocks noGrp="1"/>
          </p:cNvSpPr>
          <p:nvPr>
            <p:ph type="sldNum" sz="quarter" idx="10"/>
          </p:nvPr>
        </p:nvSpPr>
        <p:spPr/>
        <p:txBody>
          <a:bodyPr/>
          <a:lstStyle/>
          <a:p>
            <a:fld id="{19D8F5B2-0D21-4EC4-BB4B-2F45596E0091}" type="slidenum">
              <a:rPr lang="en-GB" smtClean="0"/>
              <a:pPr/>
              <a:t>2</a:t>
            </a:fld>
            <a:endParaRPr lang="en-GB"/>
          </a:p>
        </p:txBody>
      </p:sp>
    </p:spTree>
    <p:extLst>
      <p:ext uri="{BB962C8B-B14F-4D97-AF65-F5344CB8AC3E}">
        <p14:creationId xmlns:p14="http://schemas.microsoft.com/office/powerpoint/2010/main" val="3894835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agenda slide and the section title slide that follows this one should be differentiated from the rest of the template so that they can be used as signposts in your presentation.</a:t>
            </a:r>
          </a:p>
        </p:txBody>
      </p:sp>
      <p:sp>
        <p:nvSpPr>
          <p:cNvPr id="4" name="Slide Number Placeholder 3"/>
          <p:cNvSpPr>
            <a:spLocks noGrp="1"/>
          </p:cNvSpPr>
          <p:nvPr>
            <p:ph type="sldNum" sz="quarter" idx="10"/>
          </p:nvPr>
        </p:nvSpPr>
        <p:spPr/>
        <p:txBody>
          <a:bodyPr/>
          <a:lstStyle/>
          <a:p>
            <a:fld id="{19D8F5B2-0D21-4EC4-BB4B-2F45596E0091}" type="slidenum">
              <a:rPr lang="en-GB" smtClean="0"/>
              <a:pPr/>
              <a:t>3</a:t>
            </a:fld>
            <a:endParaRPr lang="en-GB"/>
          </a:p>
        </p:txBody>
      </p:sp>
    </p:spTree>
    <p:extLst>
      <p:ext uri="{BB962C8B-B14F-4D97-AF65-F5344CB8AC3E}">
        <p14:creationId xmlns:p14="http://schemas.microsoft.com/office/powerpoint/2010/main" val="3659420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9D8F5B2-0D21-4EC4-BB4B-2F45596E0091}" type="slidenum">
              <a:rPr lang="en-GB" smtClean="0"/>
              <a:pPr/>
              <a:t>4</a:t>
            </a:fld>
            <a:endParaRPr lang="en-GB"/>
          </a:p>
        </p:txBody>
      </p:sp>
    </p:spTree>
    <p:extLst>
      <p:ext uri="{BB962C8B-B14F-4D97-AF65-F5344CB8AC3E}">
        <p14:creationId xmlns:p14="http://schemas.microsoft.com/office/powerpoint/2010/main" val="1214473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Make your full image 1,600 pixels wide (left to right). See chapter 6 for more information.</a:t>
            </a:r>
          </a:p>
        </p:txBody>
      </p:sp>
      <p:sp>
        <p:nvSpPr>
          <p:cNvPr id="4" name="Slide Number Placeholder 3"/>
          <p:cNvSpPr>
            <a:spLocks noGrp="1"/>
          </p:cNvSpPr>
          <p:nvPr>
            <p:ph type="sldNum" sz="quarter" idx="10"/>
          </p:nvPr>
        </p:nvSpPr>
        <p:spPr/>
        <p:txBody>
          <a:bodyPr/>
          <a:lstStyle/>
          <a:p>
            <a:fld id="{19D8F5B2-0D21-4EC4-BB4B-2F45596E0091}" type="slidenum">
              <a:rPr lang="en-GB" smtClean="0"/>
              <a:pPr/>
              <a:t>5</a:t>
            </a:fld>
            <a:endParaRPr lang="en-GB"/>
          </a:p>
        </p:txBody>
      </p:sp>
    </p:spTree>
    <p:extLst>
      <p:ext uri="{BB962C8B-B14F-4D97-AF65-F5344CB8AC3E}">
        <p14:creationId xmlns:p14="http://schemas.microsoft.com/office/powerpoint/2010/main" val="1317424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Make your half-width image 800 pixels wide (left to right). See chapter 6 for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9D8F5B2-0D21-4EC4-BB4B-2F45596E0091}" type="slidenum">
              <a:rPr lang="en-GB" smtClean="0"/>
              <a:pPr/>
              <a:t>6</a:t>
            </a:fld>
            <a:endParaRPr lang="en-GB"/>
          </a:p>
        </p:txBody>
      </p:sp>
    </p:spTree>
    <p:extLst>
      <p:ext uri="{BB962C8B-B14F-4D97-AF65-F5344CB8AC3E}">
        <p14:creationId xmlns:p14="http://schemas.microsoft.com/office/powerpoint/2010/main" val="3423788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9D8F5B2-0D21-4EC4-BB4B-2F45596E0091}" type="slidenum">
              <a:rPr lang="en-GB" smtClean="0"/>
              <a:pPr/>
              <a:t>7</a:t>
            </a:fld>
            <a:endParaRPr lang="en-GB"/>
          </a:p>
        </p:txBody>
      </p:sp>
    </p:spTree>
    <p:extLst>
      <p:ext uri="{BB962C8B-B14F-4D97-AF65-F5344CB8AC3E}">
        <p14:creationId xmlns:p14="http://schemas.microsoft.com/office/powerpoint/2010/main" val="3752965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Main">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62236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58000">
              <a:srgbClr val="092A5B"/>
            </a:gs>
          </a:gsLst>
          <a:path path="circle">
            <a:fillToRect l="100000" t="100000"/>
          </a:path>
          <a:tileRect r="-100000" b="-10000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38350"/>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617875" y="250863"/>
            <a:ext cx="10679016" cy="1015663"/>
          </a:xfrm>
          <a:prstGeom prst="rect">
            <a:avLst/>
          </a:prstGeom>
          <a:noFill/>
          <a:effectLst>
            <a:glow rad="228600">
              <a:schemeClr val="accent2">
                <a:satMod val="175000"/>
                <a:alpha val="40000"/>
              </a:schemeClr>
            </a:glow>
          </a:effectLst>
        </p:spPr>
        <p:txBody>
          <a:bodyPr wrap="square" rtlCol="0">
            <a:spAutoFit/>
          </a:bodyPr>
          <a:lstStyle/>
          <a:p>
            <a:r>
              <a:rPr lang="en-GB" sz="6000" dirty="0">
                <a:solidFill>
                  <a:srgbClr val="FFE917"/>
                </a:solidFill>
                <a:latin typeface="Rockwell" panose="02060603020205020403" pitchFamily="18" charset="0"/>
                <a:ea typeface="Segoe UI Black" panose="020B0A02040204020203" pitchFamily="34" charset="0"/>
                <a:cs typeface="Segoe UI Black" panose="020B0A02040204020203" pitchFamily="34" charset="0"/>
              </a:rPr>
              <a:t>Title font - Rockwell</a:t>
            </a:r>
            <a:endParaRPr lang="en-GB" sz="6000" dirty="0">
              <a:solidFill>
                <a:srgbClr val="FFE917"/>
              </a:solidFill>
              <a:effectLst/>
              <a:latin typeface="Rockwell" panose="02060603020205020403" pitchFamily="18" charset="0"/>
              <a:ea typeface="Segoe UI Black" panose="020B0A02040204020203" pitchFamily="34" charset="0"/>
              <a:cs typeface="Segoe UI Black" panose="020B0A02040204020203" pitchFamily="34" charset="0"/>
            </a:endParaRPr>
          </a:p>
        </p:txBody>
      </p:sp>
      <p:sp>
        <p:nvSpPr>
          <p:cNvPr id="39" name="TextBox 38"/>
          <p:cNvSpPr txBox="1"/>
          <p:nvPr/>
        </p:nvSpPr>
        <p:spPr>
          <a:xfrm>
            <a:off x="617875" y="1647265"/>
            <a:ext cx="10679016" cy="2862322"/>
          </a:xfrm>
          <a:prstGeom prst="rect">
            <a:avLst/>
          </a:prstGeom>
          <a:noFill/>
          <a:effectLst>
            <a:glow rad="228600">
              <a:schemeClr val="accent2">
                <a:satMod val="175000"/>
                <a:alpha val="40000"/>
              </a:schemeClr>
            </a:glow>
          </a:effectLst>
        </p:spPr>
        <p:txBody>
          <a:bodyPr wrap="square" rtlCol="0">
            <a:spAutoFit/>
          </a:bodyPr>
          <a:lstStyle/>
          <a:p>
            <a:r>
              <a:rPr lang="en-GB" sz="3600" dirty="0">
                <a:solidFill>
                  <a:schemeClr val="bg1"/>
                </a:solidFill>
                <a:latin typeface="Baloo Thambi 2" panose="03080502040302020200" pitchFamily="66" charset="0"/>
                <a:ea typeface="Segoe UI Black" panose="020B0A02040204020203" pitchFamily="34" charset="0"/>
                <a:cs typeface="Segoe UI Black" panose="020B0A02040204020203" pitchFamily="34" charset="0"/>
              </a:rPr>
              <a:t>Body font – </a:t>
            </a:r>
            <a:r>
              <a:rPr lang="en-GB" sz="3600" dirty="0" err="1">
                <a:solidFill>
                  <a:schemeClr val="bg1"/>
                </a:solidFill>
                <a:latin typeface="Baloo Thambi 2" panose="03080502040302020200" pitchFamily="66" charset="0"/>
                <a:ea typeface="Segoe UI Black" panose="020B0A02040204020203" pitchFamily="34" charset="0"/>
                <a:cs typeface="Segoe UI Black" panose="020B0A02040204020203" pitchFamily="34" charset="0"/>
              </a:rPr>
              <a:t>Bariol</a:t>
            </a:r>
            <a:r>
              <a:rPr lang="en-GB" sz="3600" dirty="0">
                <a:solidFill>
                  <a:schemeClr val="bg1"/>
                </a:solidFill>
                <a:latin typeface="Baloo Thambi 2" panose="03080502040302020200" pitchFamily="66" charset="0"/>
                <a:ea typeface="Segoe UI Black" panose="020B0A02040204020203" pitchFamily="34" charset="0"/>
                <a:cs typeface="Segoe UI Black" panose="020B0A02040204020203" pitchFamily="34" charset="0"/>
              </a:rPr>
              <a:t> Regular – Body font – </a:t>
            </a:r>
            <a:r>
              <a:rPr lang="en-GB" sz="3600" dirty="0" err="1">
                <a:solidFill>
                  <a:schemeClr val="bg1"/>
                </a:solidFill>
                <a:latin typeface="Baloo Thambi 2" panose="03080502040302020200" pitchFamily="66" charset="0"/>
                <a:ea typeface="Segoe UI Black" panose="020B0A02040204020203" pitchFamily="34" charset="0"/>
                <a:cs typeface="Segoe UI Black" panose="020B0A02040204020203" pitchFamily="34" charset="0"/>
              </a:rPr>
              <a:t>Bariol</a:t>
            </a:r>
            <a:r>
              <a:rPr lang="en-GB" sz="3600" dirty="0">
                <a:solidFill>
                  <a:schemeClr val="bg1"/>
                </a:solidFill>
                <a:latin typeface="Baloo Thambi 2" panose="03080502040302020200" pitchFamily="66" charset="0"/>
                <a:ea typeface="Segoe UI Black" panose="020B0A02040204020203" pitchFamily="34" charset="0"/>
                <a:cs typeface="Segoe UI Black" panose="020B0A02040204020203" pitchFamily="34" charset="0"/>
              </a:rPr>
              <a:t> Regular Body font – </a:t>
            </a:r>
            <a:r>
              <a:rPr lang="en-GB" sz="3600" dirty="0" err="1">
                <a:solidFill>
                  <a:schemeClr val="bg1"/>
                </a:solidFill>
                <a:latin typeface="Baloo Thambi 2" panose="03080502040302020200" pitchFamily="66" charset="0"/>
                <a:ea typeface="Segoe UI Black" panose="020B0A02040204020203" pitchFamily="34" charset="0"/>
                <a:cs typeface="Segoe UI Black" panose="020B0A02040204020203" pitchFamily="34" charset="0"/>
              </a:rPr>
              <a:t>Bariol</a:t>
            </a:r>
            <a:r>
              <a:rPr lang="en-GB" sz="3600" dirty="0">
                <a:solidFill>
                  <a:schemeClr val="bg1"/>
                </a:solidFill>
                <a:latin typeface="Baloo Thambi 2" panose="03080502040302020200" pitchFamily="66" charset="0"/>
                <a:ea typeface="Segoe UI Black" panose="020B0A02040204020203" pitchFamily="34" charset="0"/>
                <a:cs typeface="Segoe UI Black" panose="020B0A02040204020203" pitchFamily="34" charset="0"/>
              </a:rPr>
              <a:t> Regular – Body font – </a:t>
            </a:r>
            <a:r>
              <a:rPr lang="en-GB" sz="3600" dirty="0" err="1">
                <a:solidFill>
                  <a:schemeClr val="bg1"/>
                </a:solidFill>
                <a:latin typeface="Baloo Thambi 2" panose="03080502040302020200" pitchFamily="66" charset="0"/>
                <a:ea typeface="Segoe UI Black" panose="020B0A02040204020203" pitchFamily="34" charset="0"/>
                <a:cs typeface="Segoe UI Black" panose="020B0A02040204020203" pitchFamily="34" charset="0"/>
              </a:rPr>
              <a:t>Bariol</a:t>
            </a:r>
            <a:r>
              <a:rPr lang="en-GB" sz="3600" dirty="0">
                <a:solidFill>
                  <a:schemeClr val="bg1"/>
                </a:solidFill>
                <a:latin typeface="Baloo Thambi 2" panose="03080502040302020200" pitchFamily="66" charset="0"/>
                <a:ea typeface="Segoe UI Black" panose="020B0A02040204020203" pitchFamily="34" charset="0"/>
                <a:cs typeface="Segoe UI Black" panose="020B0A02040204020203" pitchFamily="34" charset="0"/>
              </a:rPr>
              <a:t> Regular</a:t>
            </a:r>
          </a:p>
          <a:p>
            <a:r>
              <a:rPr lang="en-GB" sz="3600" dirty="0">
                <a:solidFill>
                  <a:schemeClr val="bg1"/>
                </a:solidFill>
                <a:latin typeface="Baloo Thambi 2" panose="03080502040302020200" pitchFamily="66" charset="0"/>
                <a:ea typeface="Segoe UI Black" panose="020B0A02040204020203" pitchFamily="34" charset="0"/>
                <a:cs typeface="Segoe UI Black" panose="020B0A02040204020203" pitchFamily="34" charset="0"/>
              </a:rPr>
              <a:t>Body font – </a:t>
            </a:r>
            <a:r>
              <a:rPr lang="en-GB" sz="3600" dirty="0" err="1">
                <a:solidFill>
                  <a:schemeClr val="bg1"/>
                </a:solidFill>
                <a:latin typeface="Baloo Thambi 2" panose="03080502040302020200" pitchFamily="66" charset="0"/>
                <a:ea typeface="Segoe UI Black" panose="020B0A02040204020203" pitchFamily="34" charset="0"/>
                <a:cs typeface="Segoe UI Black" panose="020B0A02040204020203" pitchFamily="34" charset="0"/>
              </a:rPr>
              <a:t>Bariol</a:t>
            </a:r>
            <a:r>
              <a:rPr lang="en-GB" sz="3600" dirty="0">
                <a:solidFill>
                  <a:schemeClr val="bg1"/>
                </a:solidFill>
                <a:latin typeface="Baloo Thambi 2" panose="03080502040302020200" pitchFamily="66" charset="0"/>
                <a:ea typeface="Segoe UI Black" panose="020B0A02040204020203" pitchFamily="34" charset="0"/>
                <a:cs typeface="Segoe UI Black" panose="020B0A02040204020203" pitchFamily="34" charset="0"/>
              </a:rPr>
              <a:t> Regular</a:t>
            </a:r>
          </a:p>
          <a:p>
            <a:endParaRPr lang="en-GB" sz="3600" dirty="0">
              <a:solidFill>
                <a:schemeClr val="bg1"/>
              </a:solidFill>
              <a:latin typeface="Baloo Thambi 2" panose="03080502040302020200" pitchFamily="66" charset="0"/>
              <a:ea typeface="Segoe UI Black" panose="020B0A02040204020203" pitchFamily="34" charset="0"/>
              <a:cs typeface="Segoe UI Black" panose="020B0A02040204020203" pitchFamily="34" charset="0"/>
            </a:endParaRPr>
          </a:p>
        </p:txBody>
      </p:sp>
      <p:sp>
        <p:nvSpPr>
          <p:cNvPr id="6" name="Rectangle 5"/>
          <p:cNvSpPr/>
          <p:nvPr/>
        </p:nvSpPr>
        <p:spPr>
          <a:xfrm>
            <a:off x="753979" y="4336329"/>
            <a:ext cx="1357460" cy="1357460"/>
          </a:xfrm>
          <a:prstGeom prst="rect">
            <a:avLst/>
          </a:prstGeom>
          <a:solidFill>
            <a:srgbClr val="20F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2111439" y="4336329"/>
            <a:ext cx="1357460" cy="1357460"/>
          </a:xfrm>
          <a:prstGeom prst="rect">
            <a:avLst/>
          </a:prstGeom>
          <a:solidFill>
            <a:srgbClr val="1D7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3468899" y="4336329"/>
            <a:ext cx="1357460" cy="1357460"/>
          </a:xfrm>
          <a:prstGeom prst="rect">
            <a:avLst/>
          </a:prstGeom>
          <a:solidFill>
            <a:srgbClr val="FFE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a:off x="4826359" y="4336329"/>
            <a:ext cx="1357460" cy="1357460"/>
          </a:xfrm>
          <a:prstGeom prst="rect">
            <a:avLst/>
          </a:prstGeom>
          <a:solidFill>
            <a:srgbClr val="82E8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6183819" y="4336329"/>
            <a:ext cx="1357460" cy="1357460"/>
          </a:xfrm>
          <a:prstGeom prst="rect">
            <a:avLst/>
          </a:prstGeom>
          <a:solidFill>
            <a:srgbClr val="C00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496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up)">
                                      <p:cBhvr>
                                        <p:cTn id="7" dur="500"/>
                                        <p:tgtEl>
                                          <p:spTgt spid="6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617875" y="1740298"/>
            <a:ext cx="10679016" cy="1015663"/>
          </a:xfrm>
          <a:prstGeom prst="rect">
            <a:avLst/>
          </a:prstGeom>
          <a:noFill/>
          <a:effectLst>
            <a:glow rad="228600">
              <a:schemeClr val="accent2">
                <a:satMod val="175000"/>
                <a:alpha val="40000"/>
              </a:schemeClr>
            </a:glow>
          </a:effectLst>
        </p:spPr>
        <p:txBody>
          <a:bodyPr wrap="square" rtlCol="0">
            <a:spAutoFit/>
          </a:bodyPr>
          <a:lstStyle/>
          <a:p>
            <a:r>
              <a:rPr lang="en-GB" sz="6000" dirty="0">
                <a:solidFill>
                  <a:srgbClr val="FFE917"/>
                </a:solidFill>
                <a:latin typeface="Rockwell" panose="02060603020205020403" pitchFamily="18" charset="0"/>
                <a:ea typeface="Segoe UI Black" panose="020B0A02040204020203" pitchFamily="34" charset="0"/>
                <a:cs typeface="Segoe UI Black" panose="020B0A02040204020203" pitchFamily="34" charset="0"/>
              </a:rPr>
              <a:t>Title slide – add name here</a:t>
            </a:r>
            <a:endParaRPr lang="en-GB" sz="6000" dirty="0">
              <a:solidFill>
                <a:srgbClr val="FFE917"/>
              </a:solidFill>
              <a:effectLst/>
              <a:latin typeface="Rockwell" panose="02060603020205020403" pitchFamily="18" charset="0"/>
              <a:ea typeface="Segoe UI Black" panose="020B0A02040204020203" pitchFamily="34" charset="0"/>
              <a:cs typeface="Segoe UI Black" panose="020B0A02040204020203" pitchFamily="34" charset="0"/>
            </a:endParaRPr>
          </a:p>
        </p:txBody>
      </p:sp>
      <p:sp>
        <p:nvSpPr>
          <p:cNvPr id="39" name="TextBox 38"/>
          <p:cNvSpPr txBox="1"/>
          <p:nvPr/>
        </p:nvSpPr>
        <p:spPr>
          <a:xfrm>
            <a:off x="617875" y="3888522"/>
            <a:ext cx="10679016" cy="769441"/>
          </a:xfrm>
          <a:prstGeom prst="rect">
            <a:avLst/>
          </a:prstGeom>
          <a:noFill/>
          <a:effectLst>
            <a:glow rad="228600">
              <a:schemeClr val="accent2">
                <a:satMod val="175000"/>
                <a:alpha val="40000"/>
              </a:schemeClr>
            </a:glow>
          </a:effectLst>
        </p:spPr>
        <p:txBody>
          <a:bodyPr wrap="square" rtlCol="0">
            <a:spAutoFit/>
          </a:bodyPr>
          <a:lstStyle/>
          <a:p>
            <a:r>
              <a:rPr lang="en-GB" sz="4400" dirty="0">
                <a:solidFill>
                  <a:schemeClr val="bg1"/>
                </a:solidFill>
                <a:latin typeface="Baloo Thambi 2" panose="03080502040302020200" pitchFamily="66" charset="0"/>
                <a:ea typeface="Segoe UI Black" panose="020B0A02040204020203" pitchFamily="34" charset="0"/>
                <a:cs typeface="Segoe UI Black" panose="020B0A02040204020203" pitchFamily="34" charset="0"/>
              </a:rPr>
              <a:t>Title slide – add other details here</a:t>
            </a:r>
          </a:p>
        </p:txBody>
      </p:sp>
      <p:sp>
        <p:nvSpPr>
          <p:cNvPr id="2" name="Rectangle 1"/>
          <p:cNvSpPr/>
          <p:nvPr/>
        </p:nvSpPr>
        <p:spPr>
          <a:xfrm>
            <a:off x="593889" y="3299382"/>
            <a:ext cx="10718276" cy="45719"/>
          </a:xfrm>
          <a:prstGeom prst="rect">
            <a:avLst/>
          </a:prstGeom>
          <a:solidFill>
            <a:srgbClr val="C00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4044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up)">
                                      <p:cBhvr>
                                        <p:cTn id="7" dur="500"/>
                                        <p:tgtEl>
                                          <p:spTgt spid="6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C00045"/>
            </a:gs>
            <a:gs pos="81000">
              <a:srgbClr val="860030"/>
            </a:gs>
          </a:gsLst>
          <a:path path="circle">
            <a:fillToRect l="100000" t="100000"/>
          </a:path>
        </a:gradFill>
        <a:effectLst/>
      </p:bgPr>
    </p:bg>
    <p:spTree>
      <p:nvGrpSpPr>
        <p:cNvPr id="1" name=""/>
        <p:cNvGrpSpPr/>
        <p:nvPr/>
      </p:nvGrpSpPr>
      <p:grpSpPr>
        <a:xfrm>
          <a:off x="0" y="0"/>
          <a:ext cx="0" cy="0"/>
          <a:chOff x="0" y="0"/>
          <a:chExt cx="0" cy="0"/>
        </a:xfrm>
      </p:grpSpPr>
      <p:sp>
        <p:nvSpPr>
          <p:cNvPr id="4" name="Rectangle 3"/>
          <p:cNvSpPr/>
          <p:nvPr/>
        </p:nvSpPr>
        <p:spPr>
          <a:xfrm>
            <a:off x="0" y="587796"/>
            <a:ext cx="12192000" cy="1357460"/>
          </a:xfrm>
          <a:prstGeom prst="rect">
            <a:avLst/>
          </a:prstGeom>
          <a:solidFill>
            <a:srgbClr val="FFE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p:cNvSpPr txBox="1"/>
          <p:nvPr/>
        </p:nvSpPr>
        <p:spPr>
          <a:xfrm>
            <a:off x="617875" y="631602"/>
            <a:ext cx="10679016" cy="1015663"/>
          </a:xfrm>
          <a:prstGeom prst="rect">
            <a:avLst/>
          </a:prstGeom>
          <a:noFill/>
          <a:effectLst>
            <a:glow rad="228600">
              <a:schemeClr val="accent2">
                <a:satMod val="175000"/>
                <a:alpha val="40000"/>
              </a:schemeClr>
            </a:glow>
          </a:effectLst>
        </p:spPr>
        <p:txBody>
          <a:bodyPr wrap="square" rtlCol="0">
            <a:spAutoFit/>
          </a:bodyPr>
          <a:lstStyle/>
          <a:p>
            <a:r>
              <a:rPr lang="en-GB" sz="6000" dirty="0">
                <a:latin typeface="Rockwell" panose="02060603020205020403" pitchFamily="18" charset="0"/>
                <a:ea typeface="Segoe UI Black" panose="020B0A02040204020203" pitchFamily="34" charset="0"/>
                <a:cs typeface="Segoe UI Black" panose="020B0A02040204020203" pitchFamily="34" charset="0"/>
              </a:rPr>
              <a:t>Add agenda title here</a:t>
            </a:r>
            <a:endParaRPr lang="en-GB" sz="6000" dirty="0">
              <a:effectLst/>
              <a:latin typeface="Rockwell" panose="02060603020205020403" pitchFamily="18" charset="0"/>
              <a:ea typeface="Segoe UI Black" panose="020B0A02040204020203" pitchFamily="34" charset="0"/>
              <a:cs typeface="Segoe UI Black" panose="020B0A02040204020203" pitchFamily="34" charset="0"/>
            </a:endParaRPr>
          </a:p>
        </p:txBody>
      </p:sp>
      <p:sp>
        <p:nvSpPr>
          <p:cNvPr id="39" name="TextBox 38"/>
          <p:cNvSpPr txBox="1"/>
          <p:nvPr/>
        </p:nvSpPr>
        <p:spPr>
          <a:xfrm>
            <a:off x="617875" y="2283872"/>
            <a:ext cx="10679016" cy="3054682"/>
          </a:xfrm>
          <a:prstGeom prst="rect">
            <a:avLst/>
          </a:prstGeom>
          <a:noFill/>
          <a:effectLst>
            <a:glow rad="228600">
              <a:schemeClr val="accent2">
                <a:satMod val="175000"/>
                <a:alpha val="40000"/>
              </a:schemeClr>
            </a:glow>
          </a:effectLst>
        </p:spPr>
        <p:txBody>
          <a:bodyPr wrap="square" rtlCol="0">
            <a:spAutoFit/>
          </a:bodyPr>
          <a:lstStyle/>
          <a:p>
            <a:pPr>
              <a:lnSpc>
                <a:spcPct val="150000"/>
              </a:lnSpc>
            </a:pPr>
            <a:r>
              <a:rPr lang="en-GB" sz="4400" dirty="0">
                <a:solidFill>
                  <a:schemeClr val="bg1"/>
                </a:solidFill>
                <a:latin typeface="Baloo Thambi 2" panose="03080502040302020200" pitchFamily="66" charset="0"/>
                <a:ea typeface="Segoe UI Black" panose="020B0A02040204020203" pitchFamily="34" charset="0"/>
                <a:cs typeface="Segoe UI Black" panose="020B0A02040204020203" pitchFamily="34" charset="0"/>
              </a:rPr>
              <a:t>Agenda item 1</a:t>
            </a:r>
          </a:p>
          <a:p>
            <a:pPr>
              <a:lnSpc>
                <a:spcPct val="150000"/>
              </a:lnSpc>
            </a:pPr>
            <a:r>
              <a:rPr lang="en-GB" sz="4400" dirty="0">
                <a:solidFill>
                  <a:schemeClr val="bg1"/>
                </a:solidFill>
                <a:latin typeface="Baloo Thambi 2" panose="03080502040302020200" pitchFamily="66" charset="0"/>
                <a:ea typeface="Segoe UI Black" panose="020B0A02040204020203" pitchFamily="34" charset="0"/>
                <a:cs typeface="Segoe UI Black" panose="020B0A02040204020203" pitchFamily="34" charset="0"/>
              </a:rPr>
              <a:t>Agenda item 2</a:t>
            </a:r>
          </a:p>
          <a:p>
            <a:pPr>
              <a:lnSpc>
                <a:spcPct val="150000"/>
              </a:lnSpc>
            </a:pPr>
            <a:r>
              <a:rPr lang="en-GB" sz="4400" dirty="0">
                <a:solidFill>
                  <a:schemeClr val="bg1"/>
                </a:solidFill>
                <a:latin typeface="Baloo Thambi 2" panose="03080502040302020200" pitchFamily="66" charset="0"/>
                <a:ea typeface="Segoe UI Black" panose="020B0A02040204020203" pitchFamily="34" charset="0"/>
                <a:cs typeface="Segoe UI Black" panose="020B0A02040204020203" pitchFamily="34" charset="0"/>
              </a:rPr>
              <a:t>Agenda item 3</a:t>
            </a:r>
          </a:p>
        </p:txBody>
      </p:sp>
    </p:spTree>
    <p:extLst>
      <p:ext uri="{BB962C8B-B14F-4D97-AF65-F5344CB8AC3E}">
        <p14:creationId xmlns:p14="http://schemas.microsoft.com/office/powerpoint/2010/main" val="239812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up)">
                                      <p:cBhvr>
                                        <p:cTn id="7" dur="500"/>
                                        <p:tgtEl>
                                          <p:spTgt spid="6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C00045"/>
            </a:gs>
            <a:gs pos="81000">
              <a:srgbClr val="860030"/>
            </a:gs>
          </a:gsLst>
          <a:path path="circle">
            <a:fillToRect l="100000" t="100000"/>
          </a:path>
        </a:gradFill>
        <a:effectLst/>
      </p:bgPr>
    </p:bg>
    <p:spTree>
      <p:nvGrpSpPr>
        <p:cNvPr id="1" name=""/>
        <p:cNvGrpSpPr/>
        <p:nvPr/>
      </p:nvGrpSpPr>
      <p:grpSpPr>
        <a:xfrm>
          <a:off x="0" y="0"/>
          <a:ext cx="0" cy="0"/>
          <a:chOff x="0" y="0"/>
          <a:chExt cx="0" cy="0"/>
        </a:xfrm>
      </p:grpSpPr>
      <p:sp>
        <p:nvSpPr>
          <p:cNvPr id="64" name="TextBox 63"/>
          <p:cNvSpPr txBox="1"/>
          <p:nvPr/>
        </p:nvSpPr>
        <p:spPr>
          <a:xfrm>
            <a:off x="617875" y="2524602"/>
            <a:ext cx="10679016" cy="1015663"/>
          </a:xfrm>
          <a:prstGeom prst="rect">
            <a:avLst/>
          </a:prstGeom>
          <a:noFill/>
          <a:effectLst>
            <a:glow rad="228600">
              <a:schemeClr val="accent2">
                <a:satMod val="175000"/>
                <a:alpha val="40000"/>
              </a:schemeClr>
            </a:glow>
          </a:effectLst>
        </p:spPr>
        <p:txBody>
          <a:bodyPr wrap="square" rtlCol="0">
            <a:spAutoFit/>
          </a:bodyPr>
          <a:lstStyle/>
          <a:p>
            <a:r>
              <a:rPr lang="en-GB" sz="6000" dirty="0">
                <a:solidFill>
                  <a:schemeClr val="bg1"/>
                </a:solidFill>
                <a:latin typeface="Rockwell" panose="02060603020205020403" pitchFamily="18" charset="0"/>
                <a:ea typeface="Segoe UI Black" panose="020B0A02040204020203" pitchFamily="34" charset="0"/>
                <a:cs typeface="Segoe UI Black" panose="020B0A02040204020203" pitchFamily="34" charset="0"/>
              </a:rPr>
              <a:t>Add section title here</a:t>
            </a:r>
            <a:endParaRPr lang="en-GB" sz="6000" dirty="0">
              <a:solidFill>
                <a:schemeClr val="bg1"/>
              </a:solidFill>
              <a:effectLst/>
              <a:latin typeface="Rockwell" panose="02060603020205020403" pitchFamily="18" charset="0"/>
              <a:ea typeface="Segoe UI Black" panose="020B0A02040204020203" pitchFamily="34" charset="0"/>
              <a:cs typeface="Segoe UI Black" panose="020B0A02040204020203" pitchFamily="34" charset="0"/>
            </a:endParaRPr>
          </a:p>
        </p:txBody>
      </p:sp>
      <p:sp>
        <p:nvSpPr>
          <p:cNvPr id="5" name="Rectangle 4"/>
          <p:cNvSpPr/>
          <p:nvPr/>
        </p:nvSpPr>
        <p:spPr>
          <a:xfrm>
            <a:off x="0" y="3494546"/>
            <a:ext cx="12192000" cy="45719"/>
          </a:xfrm>
          <a:prstGeom prst="rect">
            <a:avLst/>
          </a:prstGeom>
          <a:solidFill>
            <a:srgbClr val="FFE9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295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up)">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64" name="TextBox 63"/>
          <p:cNvSpPr txBox="1"/>
          <p:nvPr/>
        </p:nvSpPr>
        <p:spPr>
          <a:xfrm>
            <a:off x="291078" y="104172"/>
            <a:ext cx="5285214" cy="1015663"/>
          </a:xfrm>
          <a:prstGeom prst="rect">
            <a:avLst/>
          </a:prstGeom>
          <a:noFill/>
          <a:effectLst>
            <a:glow rad="228600">
              <a:schemeClr val="accent2">
                <a:satMod val="175000"/>
                <a:alpha val="40000"/>
              </a:schemeClr>
            </a:glow>
          </a:effectLst>
        </p:spPr>
        <p:txBody>
          <a:bodyPr wrap="square" rtlCol="0">
            <a:spAutoFit/>
          </a:bodyPr>
          <a:lstStyle/>
          <a:p>
            <a:r>
              <a:rPr lang="en-GB" sz="6000" dirty="0">
                <a:solidFill>
                  <a:srgbClr val="FFE917"/>
                </a:solidFill>
                <a:effectLst>
                  <a:glow rad="228600">
                    <a:srgbClr val="2D4E9B"/>
                  </a:glow>
                </a:effectLst>
                <a:latin typeface="Rockwell" panose="02060603020205020403" pitchFamily="18" charset="0"/>
                <a:ea typeface="Segoe UI Black" panose="020B0A02040204020203" pitchFamily="34" charset="0"/>
                <a:cs typeface="Segoe UI Black" panose="020B0A02040204020203" pitchFamily="34" charset="0"/>
              </a:rPr>
              <a:t>Add title here</a:t>
            </a:r>
          </a:p>
        </p:txBody>
      </p:sp>
      <p:sp>
        <p:nvSpPr>
          <p:cNvPr id="39" name="TextBox 38"/>
          <p:cNvSpPr txBox="1"/>
          <p:nvPr/>
        </p:nvSpPr>
        <p:spPr>
          <a:xfrm>
            <a:off x="291078" y="1256973"/>
            <a:ext cx="4278216" cy="769441"/>
          </a:xfrm>
          <a:prstGeom prst="rect">
            <a:avLst/>
          </a:prstGeom>
          <a:noFill/>
          <a:effectLst>
            <a:glow rad="228600">
              <a:schemeClr val="accent2">
                <a:satMod val="175000"/>
                <a:alpha val="40000"/>
              </a:schemeClr>
            </a:glow>
          </a:effectLst>
        </p:spPr>
        <p:txBody>
          <a:bodyPr wrap="square" rtlCol="0">
            <a:spAutoFit/>
          </a:bodyPr>
          <a:lstStyle/>
          <a:p>
            <a:r>
              <a:rPr lang="en-GB" sz="4400" dirty="0">
                <a:solidFill>
                  <a:schemeClr val="bg1"/>
                </a:solidFill>
                <a:effectLst>
                  <a:glow rad="228600">
                    <a:srgbClr val="2D4E9B"/>
                  </a:glow>
                </a:effectLst>
                <a:latin typeface="Baloo Thambi 2" panose="03080502040302020200" pitchFamily="66" charset="0"/>
                <a:ea typeface="Segoe UI Black" panose="020B0A02040204020203" pitchFamily="34" charset="0"/>
                <a:cs typeface="Segoe UI Black" panose="020B0A02040204020203" pitchFamily="34" charset="0"/>
              </a:rPr>
              <a:t>Add text here</a:t>
            </a:r>
          </a:p>
        </p:txBody>
      </p:sp>
    </p:spTree>
    <p:extLst>
      <p:ext uri="{BB962C8B-B14F-4D97-AF65-F5344CB8AC3E}">
        <p14:creationId xmlns:p14="http://schemas.microsoft.com/office/powerpoint/2010/main" val="285663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up)">
                                      <p:cBhvr>
                                        <p:cTn id="7" dur="500"/>
                                        <p:tgtEl>
                                          <p:spTgt spid="6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9652" r="10665"/>
          <a:stretch/>
        </p:blipFill>
        <p:spPr>
          <a:xfrm>
            <a:off x="0" y="0"/>
            <a:ext cx="6057418" cy="6858000"/>
          </a:xfrm>
          <a:prstGeom prst="rect">
            <a:avLst/>
          </a:prstGeom>
        </p:spPr>
      </p:pic>
      <p:sp>
        <p:nvSpPr>
          <p:cNvPr id="64" name="TextBox 63"/>
          <p:cNvSpPr txBox="1"/>
          <p:nvPr/>
        </p:nvSpPr>
        <p:spPr>
          <a:xfrm>
            <a:off x="6455373" y="362911"/>
            <a:ext cx="5285214" cy="1015663"/>
          </a:xfrm>
          <a:prstGeom prst="rect">
            <a:avLst/>
          </a:prstGeom>
          <a:noFill/>
          <a:effectLst>
            <a:glow rad="228600">
              <a:schemeClr val="accent2">
                <a:satMod val="175000"/>
                <a:alpha val="40000"/>
              </a:schemeClr>
            </a:glow>
          </a:effectLst>
        </p:spPr>
        <p:txBody>
          <a:bodyPr wrap="square" rtlCol="0">
            <a:spAutoFit/>
          </a:bodyPr>
          <a:lstStyle/>
          <a:p>
            <a:r>
              <a:rPr lang="en-GB" sz="6000" dirty="0">
                <a:solidFill>
                  <a:srgbClr val="FFE917"/>
                </a:solidFill>
                <a:latin typeface="Rockwell" panose="02060603020205020403" pitchFamily="18" charset="0"/>
                <a:ea typeface="Segoe UI Black" panose="020B0A02040204020203" pitchFamily="34" charset="0"/>
                <a:cs typeface="Segoe UI Black" panose="020B0A02040204020203" pitchFamily="34" charset="0"/>
              </a:rPr>
              <a:t>Add title here</a:t>
            </a:r>
            <a:endParaRPr lang="en-GB" sz="6000" dirty="0">
              <a:solidFill>
                <a:srgbClr val="FFE917"/>
              </a:solidFill>
              <a:effectLst/>
              <a:latin typeface="Rockwell" panose="02060603020205020403" pitchFamily="18" charset="0"/>
              <a:ea typeface="Segoe UI Black" panose="020B0A02040204020203" pitchFamily="34" charset="0"/>
              <a:cs typeface="Segoe UI Black" panose="020B0A02040204020203" pitchFamily="34" charset="0"/>
            </a:endParaRPr>
          </a:p>
        </p:txBody>
      </p:sp>
      <p:sp>
        <p:nvSpPr>
          <p:cNvPr id="39" name="TextBox 38"/>
          <p:cNvSpPr txBox="1"/>
          <p:nvPr/>
        </p:nvSpPr>
        <p:spPr>
          <a:xfrm>
            <a:off x="6455373" y="1816654"/>
            <a:ext cx="4278216" cy="769441"/>
          </a:xfrm>
          <a:prstGeom prst="rect">
            <a:avLst/>
          </a:prstGeom>
          <a:noFill/>
          <a:effectLst>
            <a:glow rad="228600">
              <a:schemeClr val="accent2">
                <a:satMod val="175000"/>
                <a:alpha val="40000"/>
              </a:schemeClr>
            </a:glow>
          </a:effectLst>
        </p:spPr>
        <p:txBody>
          <a:bodyPr wrap="square" rtlCol="0">
            <a:spAutoFit/>
          </a:bodyPr>
          <a:lstStyle/>
          <a:p>
            <a:r>
              <a:rPr lang="en-GB" sz="4400" dirty="0">
                <a:solidFill>
                  <a:schemeClr val="bg1"/>
                </a:solidFill>
                <a:latin typeface="Baloo Thambi 2" panose="03080502040302020200" pitchFamily="66" charset="0"/>
                <a:ea typeface="Segoe UI Black" panose="020B0A02040204020203" pitchFamily="34" charset="0"/>
                <a:cs typeface="Segoe UI Black" panose="020B0A02040204020203" pitchFamily="34" charset="0"/>
              </a:rPr>
              <a:t>Add text here</a:t>
            </a:r>
          </a:p>
        </p:txBody>
      </p:sp>
    </p:spTree>
    <p:extLst>
      <p:ext uri="{BB962C8B-B14F-4D97-AF65-F5344CB8AC3E}">
        <p14:creationId xmlns:p14="http://schemas.microsoft.com/office/powerpoint/2010/main" val="66427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up)">
                                      <p:cBhvr>
                                        <p:cTn id="7" dur="500"/>
                                        <p:tgtEl>
                                          <p:spTgt spid="6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617875" y="250863"/>
            <a:ext cx="10679016" cy="1015663"/>
          </a:xfrm>
          <a:prstGeom prst="rect">
            <a:avLst/>
          </a:prstGeom>
          <a:noFill/>
          <a:effectLst>
            <a:glow rad="228600">
              <a:schemeClr val="accent2">
                <a:satMod val="175000"/>
                <a:alpha val="40000"/>
              </a:schemeClr>
            </a:glow>
          </a:effectLst>
        </p:spPr>
        <p:txBody>
          <a:bodyPr wrap="square" rtlCol="0">
            <a:spAutoFit/>
          </a:bodyPr>
          <a:lstStyle/>
          <a:p>
            <a:r>
              <a:rPr lang="en-GB" sz="6000" dirty="0">
                <a:solidFill>
                  <a:srgbClr val="FFE917"/>
                </a:solidFill>
                <a:latin typeface="Rockwell" panose="02060603020205020403" pitchFamily="18" charset="0"/>
                <a:ea typeface="Segoe UI Black" panose="020B0A02040204020203" pitchFamily="34" charset="0"/>
                <a:cs typeface="Segoe UI Black" panose="020B0A02040204020203" pitchFamily="34" charset="0"/>
              </a:rPr>
              <a:t>Add title here</a:t>
            </a:r>
            <a:endParaRPr lang="en-GB" sz="6000" dirty="0">
              <a:solidFill>
                <a:srgbClr val="FFE917"/>
              </a:solidFill>
              <a:effectLst/>
              <a:latin typeface="Rockwell" panose="02060603020205020403" pitchFamily="18" charset="0"/>
              <a:ea typeface="Segoe UI Black" panose="020B0A02040204020203" pitchFamily="34" charset="0"/>
              <a:cs typeface="Segoe UI Black" panose="020B0A02040204020203" pitchFamily="34" charset="0"/>
            </a:endParaRPr>
          </a:p>
        </p:txBody>
      </p:sp>
      <p:sp>
        <p:nvSpPr>
          <p:cNvPr id="39" name="TextBox 38"/>
          <p:cNvSpPr txBox="1"/>
          <p:nvPr/>
        </p:nvSpPr>
        <p:spPr>
          <a:xfrm>
            <a:off x="617875" y="1647265"/>
            <a:ext cx="10679016" cy="3416320"/>
          </a:xfrm>
          <a:prstGeom prst="rect">
            <a:avLst/>
          </a:prstGeom>
          <a:noFill/>
          <a:effectLst>
            <a:glow rad="228600">
              <a:schemeClr val="accent2">
                <a:satMod val="175000"/>
                <a:alpha val="40000"/>
              </a:schemeClr>
            </a:glow>
          </a:effectLst>
        </p:spPr>
        <p:txBody>
          <a:bodyPr wrap="square" rtlCol="0">
            <a:spAutoFit/>
          </a:bodyPr>
          <a:lstStyle/>
          <a:p>
            <a:pPr>
              <a:lnSpc>
                <a:spcPct val="150000"/>
              </a:lnSpc>
            </a:pPr>
            <a:r>
              <a:rPr lang="en-GB" sz="3600" dirty="0">
                <a:solidFill>
                  <a:schemeClr val="bg1"/>
                </a:solidFill>
                <a:latin typeface="Baloo Thambi 2" panose="03080502040302020200" pitchFamily="66" charset="0"/>
                <a:ea typeface="Segoe UI Black" panose="020B0A02040204020203" pitchFamily="34" charset="0"/>
                <a:cs typeface="Segoe UI Black" panose="020B0A02040204020203" pitchFamily="34" charset="0"/>
              </a:rPr>
              <a:t>Add body text here</a:t>
            </a:r>
          </a:p>
          <a:p>
            <a:pPr>
              <a:lnSpc>
                <a:spcPct val="150000"/>
              </a:lnSpc>
            </a:pPr>
            <a:r>
              <a:rPr lang="en-GB" sz="3600" dirty="0">
                <a:solidFill>
                  <a:schemeClr val="bg1"/>
                </a:solidFill>
                <a:latin typeface="Baloo Thambi 2" panose="03080502040302020200" pitchFamily="66" charset="0"/>
                <a:ea typeface="Segoe UI Black" panose="020B0A02040204020203" pitchFamily="34" charset="0"/>
                <a:cs typeface="Segoe UI Black" panose="020B0A02040204020203" pitchFamily="34" charset="0"/>
              </a:rPr>
              <a:t>Add body text here</a:t>
            </a:r>
          </a:p>
          <a:p>
            <a:pPr>
              <a:lnSpc>
                <a:spcPct val="150000"/>
              </a:lnSpc>
            </a:pPr>
            <a:r>
              <a:rPr lang="en-GB" sz="3600" dirty="0">
                <a:solidFill>
                  <a:schemeClr val="bg1"/>
                </a:solidFill>
                <a:latin typeface="Baloo Thambi 2" panose="03080502040302020200" pitchFamily="66" charset="0"/>
                <a:ea typeface="Segoe UI Black" panose="020B0A02040204020203" pitchFamily="34" charset="0"/>
                <a:cs typeface="Segoe UI Black" panose="020B0A02040204020203" pitchFamily="34" charset="0"/>
              </a:rPr>
              <a:t>Add body text here</a:t>
            </a:r>
          </a:p>
          <a:p>
            <a:pPr>
              <a:lnSpc>
                <a:spcPct val="150000"/>
              </a:lnSpc>
            </a:pPr>
            <a:r>
              <a:rPr lang="en-GB" sz="3600" dirty="0">
                <a:solidFill>
                  <a:schemeClr val="bg1"/>
                </a:solidFill>
                <a:latin typeface="Baloo Thambi 2" panose="03080502040302020200" pitchFamily="66" charset="0"/>
                <a:ea typeface="Segoe UI Black" panose="020B0A02040204020203" pitchFamily="34" charset="0"/>
                <a:cs typeface="Segoe UI Black" panose="020B0A02040204020203" pitchFamily="34" charset="0"/>
              </a:rPr>
              <a:t>Add body text here</a:t>
            </a:r>
          </a:p>
        </p:txBody>
      </p:sp>
    </p:spTree>
    <p:extLst>
      <p:ext uri="{BB962C8B-B14F-4D97-AF65-F5344CB8AC3E}">
        <p14:creationId xmlns:p14="http://schemas.microsoft.com/office/powerpoint/2010/main" val="299258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up)">
                                      <p:cBhvr>
                                        <p:cTn id="7" dur="500"/>
                                        <p:tgtEl>
                                          <p:spTgt spid="6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39" grpId="0"/>
    </p:bldLst>
  </p:timing>
</p:sld>
</file>

<file path=ppt/theme/theme1.xml><?xml version="1.0" encoding="utf-8"?>
<a:theme xmlns:a="http://schemas.openxmlformats.org/drawingml/2006/main" name="Main">
  <a:themeElements>
    <a:clrScheme name="Template palette">
      <a:dk1>
        <a:sysClr val="windowText" lastClr="000000"/>
      </a:dk1>
      <a:lt1>
        <a:sysClr val="window" lastClr="FFFFFF"/>
      </a:lt1>
      <a:dk2>
        <a:srgbClr val="20FBFF"/>
      </a:dk2>
      <a:lt2>
        <a:srgbClr val="1D71E8"/>
      </a:lt2>
      <a:accent1>
        <a:srgbClr val="FFE917"/>
      </a:accent1>
      <a:accent2>
        <a:srgbClr val="82E815"/>
      </a:accent2>
      <a:accent3>
        <a:srgbClr val="C00045"/>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3658</TotalTime>
  <Words>229</Words>
  <Application>Microsoft Office PowerPoint</Application>
  <PresentationFormat>Widescreen</PresentationFormat>
  <Paragraphs>31</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Rockwell</vt:lpstr>
      <vt:lpstr>Calibri</vt:lpstr>
      <vt:lpstr>Arial</vt:lpstr>
      <vt:lpstr>Baloo Thambi 2</vt:lpstr>
      <vt:lpstr>Main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Novamedia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Henson</dc:creator>
  <cp:lastModifiedBy>David Henson</cp:lastModifiedBy>
  <cp:revision>665</cp:revision>
  <cp:lastPrinted>2015-11-24T10:10:28Z</cp:lastPrinted>
  <dcterms:created xsi:type="dcterms:W3CDTF">2013-11-19T14:15:33Z</dcterms:created>
  <dcterms:modified xsi:type="dcterms:W3CDTF">2023-03-02T15:58:17Z</dcterms:modified>
</cp:coreProperties>
</file>